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58" r:id="rId4"/>
    <p:sldId id="262" r:id="rId5"/>
    <p:sldId id="259" r:id="rId6"/>
    <p:sldId id="260" r:id="rId7"/>
    <p:sldId id="263" r:id="rId8"/>
    <p:sldId id="261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2932A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71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1676400"/>
            <a:ext cx="8135937" cy="1714512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2"/>
                </a:solidFill>
              </a:rPr>
              <a:t/>
            </a:r>
            <a:br>
              <a:rPr lang="ru-RU" sz="4000" b="1" i="1" dirty="0" smtClean="0">
                <a:solidFill>
                  <a:schemeClr val="accent2"/>
                </a:solidFill>
              </a:rPr>
            </a:br>
            <a:r>
              <a:rPr lang="ru-RU" sz="3600" b="1" i="1" dirty="0" smtClean="0"/>
              <a:t> </a:t>
            </a: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>Олимпийские игры</a:t>
            </a: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el-GR" sz="4000" b="1" i="1" dirty="0" smtClean="0">
                <a:solidFill>
                  <a:schemeClr val="accent4">
                    <a:lumMod val="50000"/>
                  </a:schemeClr>
                </a:solidFill>
              </a:rPr>
              <a:t>Ολυμπιακοί Αγώνες</a:t>
            </a:r>
            <a:endParaRPr lang="ru-RU" sz="40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7200900" y="5772150"/>
          <a:ext cx="1943100" cy="1085850"/>
        </p:xfrm>
        <a:graphic>
          <a:graphicData uri="http://schemas.openxmlformats.org/presentationml/2006/ole">
            <p:oleObj spid="_x0000_s24578" name="CorelDRAW" r:id="rId3" imgW="914400" imgH="914400" progId="">
              <p:embed/>
            </p:oleObj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0" y="0"/>
          <a:ext cx="1828800" cy="1028700"/>
        </p:xfrm>
        <a:graphic>
          <a:graphicData uri="http://schemas.openxmlformats.org/presentationml/2006/ole">
            <p:oleObj spid="_x0000_s24579" r:id="rId4" imgW="914400" imgH="914400" progId="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52400"/>
            <a:ext cx="71247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73" y="228601"/>
            <a:ext cx="9013653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upload.wikimedia.org/wikipedia/commons/e/e8/Olymp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990600"/>
            <a:ext cx="8643698" cy="510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upload.wikimedia.org/wikipedia/commons/c/c6/Statue_of_Ze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28600"/>
            <a:ext cx="7848600" cy="6402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685800"/>
            <a:ext cx="4410075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609600"/>
            <a:ext cx="4038600" cy="5672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0195" y="228600"/>
            <a:ext cx="7817799" cy="6324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52400"/>
            <a:ext cx="64770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081" y="304800"/>
            <a:ext cx="7780959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7861" y="381000"/>
            <a:ext cx="8408275" cy="6095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152400"/>
            <a:ext cx="5728463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PresentationFormat>Экран (4:3)</PresentationFormat>
  <Paragraphs>1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Office Theme</vt:lpstr>
      <vt:lpstr>CorelDRAW</vt:lpstr>
      <vt:lpstr>    Олимпийские игры  Ολυμπιακοί Αγώνες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Kenny</cp:lastModifiedBy>
  <cp:revision>5</cp:revision>
  <dcterms:modified xsi:type="dcterms:W3CDTF">2011-03-29T20:13:08Z</dcterms:modified>
</cp:coreProperties>
</file>